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8"/>
  </p:normalViewPr>
  <p:slideViewPr>
    <p:cSldViewPr snapToGrid="0" snapToObjects="1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0BCEC-7860-C64E-8307-1E99CC2DF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1B8B7C-EE70-054F-B011-DA163F657B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59DA7-78C4-444F-BEBE-680EB226A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7C7-320F-334E-ABFF-B611045AE1BA}" type="datetimeFigureOut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E7C6A-9317-344E-B295-B9D7F38D1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9003A-5AFA-224E-9F54-EB2DD6D1B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1A03-1A6F-3945-A0CE-4BCAB79C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73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EAEA6-0C80-A645-8A5C-3FAF8A25B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0F774-E4B8-EA4D-8937-46AE87D81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036AF-52CA-9449-ADB9-0A4D148BE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7C7-320F-334E-ABFF-B611045AE1BA}" type="datetimeFigureOut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EF4FE-8BEA-B745-975F-1AF5C22F1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241E3-2167-8F4B-9816-BC0121B63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1A03-1A6F-3945-A0CE-4BCAB79C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351D95-1D71-3148-A424-53E87C1510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12DE0C-BB5D-9040-924A-0EE7DEAA96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CCDE6-7B9B-084D-9F3D-26383DEA0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7C7-320F-334E-ABFF-B611045AE1BA}" type="datetimeFigureOut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CF757-115E-EC46-A9F3-79B48111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721DF-902B-E04C-825A-F7C02DCA1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1A03-1A6F-3945-A0CE-4BCAB79C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95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1C3D-FA67-B344-A5AE-35927B6E5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CE58B-B830-974C-9720-BA55F4CC2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9B628-8667-A944-8CAF-8C46A533E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7C7-320F-334E-ABFF-B611045AE1BA}" type="datetimeFigureOut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250CA-2894-A945-AD33-B7AD3510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54425-4E62-3745-9399-D5FC115CF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1A03-1A6F-3945-A0CE-4BCAB79C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70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0A228-BB15-8C46-9073-A78A28064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EDD44-8FF4-6E42-946C-F90DE9760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5A9AE-A473-8F4F-A674-90DA9EAA2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7C7-320F-334E-ABFF-B611045AE1BA}" type="datetimeFigureOut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C42E0-13C7-804C-886F-E25A6126C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F6D07-0D6E-1248-BCEB-68FA4E77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1A03-1A6F-3945-A0CE-4BCAB79C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54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E2D28-2ED4-3F4F-8200-D35B2FAE4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D19EE-42B2-A746-B622-CFCAE63EC5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CD575-7ADA-634F-9050-21353567E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201BF-8647-1248-B3B7-A3A68D2EF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7C7-320F-334E-ABFF-B611045AE1BA}" type="datetimeFigureOut">
              <a:rPr lang="en-US" smtClean="0"/>
              <a:t>9/5/19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C87F91-F49D-3D4A-98AE-D2D48F19E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3D6F7F-604E-E04E-99F0-628468903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1A03-1A6F-3945-A0CE-4BCAB79C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31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10ECD-EB46-C748-BA6C-49DC36D32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365A5D-F66E-4D48-B626-432F454A8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36084C-BCB7-A24F-8313-226F4585A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D1DB86-826D-944C-9561-172AF48B31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2DB57D-EF5F-B243-9B33-CD74C5FE57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D2E748-3C14-7342-803D-7F3AA54A4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7C7-320F-334E-ABFF-B611045AE1BA}" type="datetimeFigureOut">
              <a:rPr lang="en-US" smtClean="0"/>
              <a:t>9/5/19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0F9F1C-20CB-5D45-861A-1CDB36D51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574C0E-C33F-A74A-8C16-56EE30264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1A03-1A6F-3945-A0CE-4BCAB79C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74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D79C9-DC20-814E-8761-D91A18F83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AA46DE-9845-5D49-B973-16588E6CE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7C7-320F-334E-ABFF-B611045AE1BA}" type="datetimeFigureOut">
              <a:rPr lang="en-US" smtClean="0"/>
              <a:t>9/5/19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1D920A-7447-DB4E-9F02-6553E94A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CFFED2-3DE8-5B41-997E-7BC44747B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1A03-1A6F-3945-A0CE-4BCAB79C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13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EC4D5C-A828-FF4F-B86B-9D0F4551F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7C7-320F-334E-ABFF-B611045AE1BA}" type="datetimeFigureOut">
              <a:rPr lang="en-US" smtClean="0"/>
              <a:t>9/5/19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36B773-9F72-B04D-91D9-82F456162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EAA90B-BF7A-844E-8C4C-87A40821E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1A03-1A6F-3945-A0CE-4BCAB79C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7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353B2-B9C5-5341-B495-BC0594E12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530F3-45EB-954A-9E4C-A592C163B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AACD1A-0BD2-4A40-99E5-4AFFFD0F5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DB2525-204E-3D40-A8DF-F2AAA5B85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7C7-320F-334E-ABFF-B611045AE1BA}" type="datetimeFigureOut">
              <a:rPr lang="en-US" smtClean="0"/>
              <a:t>9/5/19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434CB4-2C1F-7747-8120-23FAC1C63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1196D6-1AA4-C04E-9D51-5D45BE1D2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1A03-1A6F-3945-A0CE-4BCAB79C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4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BA712-1B76-CE4E-8878-9F9367D0E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751128-BB12-8A46-BEE7-39DABDD4F5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4F48BF-B22B-974A-8C83-DE5F2B02D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826185-FDFD-474C-B0F6-6BC0165FB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7C7-320F-334E-ABFF-B611045AE1BA}" type="datetimeFigureOut">
              <a:rPr lang="en-US" smtClean="0"/>
              <a:t>9/5/19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9A30E8-AEE7-1141-99D9-028460ED7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61427-63E4-0C43-AFD5-41EC981A0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1A03-1A6F-3945-A0CE-4BCAB79C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3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10FFFF-4AFF-8548-969F-D918E70D0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44A4E-67FB-D043-9330-626DEDFA5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BCE93-2A05-3B40-B7B4-1D8F885F98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1B7C7-320F-334E-ABFF-B611045AE1BA}" type="datetimeFigureOut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87930-5216-5B49-AA70-6862B02F51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8FCE6-8D21-B544-8752-849BB238A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01A03-1A6F-3945-A0CE-4BCAB79C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98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020B3-407F-4E42-82E8-7E3C46234B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 For Doo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7C2982-EEF7-E549-A631-5F1865B10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3B2D27-7493-E546-A245-99A6DFFA24B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3000"/>
          </a:blip>
          <a:stretch>
            <a:fillRect/>
          </a:stretch>
        </p:blipFill>
        <p:spPr>
          <a:xfrm>
            <a:off x="0" y="1318645"/>
            <a:ext cx="12192000" cy="4220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119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0CB55-B558-4746-BC52-C6603BD89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 for Doo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D5890-397E-BE42-A278-AC3245924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So, how do I know when I am supporting student learning? What types of evidence can I use in my instructional design?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D7F61F-44C8-294D-A5FB-251E2023E1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778" y="3770628"/>
            <a:ext cx="8918222" cy="308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866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0CB55-B558-4746-BC52-C6603BD89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 for Doo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D5890-397E-BE42-A278-AC3245924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So, isn’t inquiry learning just a fad same as  problem based learning? I already know how to teach </a:t>
            </a:r>
            <a:r>
              <a:rPr lang="en-US" sz="4000"/>
              <a:t>why bother </a:t>
            </a:r>
            <a:r>
              <a:rPr lang="en-US" sz="4000" dirty="0"/>
              <a:t>with such fads?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D7F61F-44C8-294D-A5FB-251E2023E1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778" y="3770628"/>
            <a:ext cx="8918222" cy="308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470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0CB55-B558-4746-BC52-C6603BD89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 for Doo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D5890-397E-BE42-A278-AC3245924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So what digital technologies do you feel can support learning? What do you like to use with students? How do you choose when and why to </a:t>
            </a:r>
            <a:r>
              <a:rPr lang="en-US" sz="4000"/>
              <a:t>use them</a:t>
            </a:r>
            <a:endParaRPr lang="en-US" sz="4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D7F61F-44C8-294D-A5FB-251E2023E1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778" y="3770628"/>
            <a:ext cx="8918222" cy="308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763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0CB55-B558-4746-BC52-C6603BD89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 for Doo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D5890-397E-BE42-A278-AC3245924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So what is wrong with me talking about learning styles? Isn’t that what multiple intelligences are all about?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D7F61F-44C8-294D-A5FB-251E2023E1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778" y="3770628"/>
            <a:ext cx="8918222" cy="308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542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0CB55-B558-4746-BC52-C6603BD89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 for Doo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D5890-397E-BE42-A278-AC3245924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So what is the problem with the idea of Digital Natives? I mean little kids are great on </a:t>
            </a:r>
            <a:r>
              <a:rPr lang="en-US" sz="4000" dirty="0" err="1"/>
              <a:t>ipads</a:t>
            </a:r>
            <a:r>
              <a:rPr lang="en-US" sz="4000" dirty="0"/>
              <a:t> and love Minecraft.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D7F61F-44C8-294D-A5FB-251E2023E1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778" y="3770628"/>
            <a:ext cx="8918222" cy="308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086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0CB55-B558-4746-BC52-C6603BD89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 for Doo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D5890-397E-BE42-A278-AC3245924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So how come all my friends seem really good at multi-tasking and getting their work done, why can’t I?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D7F61F-44C8-294D-A5FB-251E2023E1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778" y="3770628"/>
            <a:ext cx="8918222" cy="308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427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0CB55-B558-4746-BC52-C6603BD89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 for Doo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D5890-397E-BE42-A278-AC3245924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So which strategies or multimedia are best tools to support learning? How can I compare or determine which strategy or tool will work best?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D7F61F-44C8-294D-A5FB-251E2023E1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778" y="3770628"/>
            <a:ext cx="8918222" cy="308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05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0CB55-B558-4746-BC52-C6603BD89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 for Doo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D5890-397E-BE42-A278-AC3245924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So when people talk about constructivist teaching what makes group work the best thing to do to help all children learn?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D7F61F-44C8-294D-A5FB-251E2023E1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778" y="3770628"/>
            <a:ext cx="8918222" cy="308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215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0CB55-B558-4746-BC52-C6603BD89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 for Doo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D5890-397E-BE42-A278-AC3245924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So what’s the point in even having teachers if we can use technologies to create  personalized learning paths for all students?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D7F61F-44C8-294D-A5FB-251E2023E1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778" y="3770628"/>
            <a:ext cx="8918222" cy="308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137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0CB55-B558-4746-BC52-C6603BD89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 for Doo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D5890-397E-BE42-A278-AC3245924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So why does hicks lose his S#%t when I write: SWBAT: Understand the causes of the civil war</a:t>
            </a:r>
          </a:p>
          <a:p>
            <a:pPr marL="0" indent="0">
              <a:buNone/>
            </a:pPr>
            <a:r>
              <a:rPr lang="en-US" sz="4000" dirty="0"/>
              <a:t>(Slavery)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D7F61F-44C8-294D-A5FB-251E2023E1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778" y="3770628"/>
            <a:ext cx="8918222" cy="308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557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0CB55-B558-4746-BC52-C6603BD89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 for Doo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D5890-397E-BE42-A278-AC3245924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So how can I align instruction with student learning if is it freaking invisible and so hard to measure?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D7F61F-44C8-294D-A5FB-251E2023E1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778" y="3770628"/>
            <a:ext cx="8918222" cy="308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570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297</Words>
  <Application>Microsoft Macintosh PowerPoint</Application>
  <PresentationFormat>Widescreen</PresentationFormat>
  <Paragraphs>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Questions For Doo</vt:lpstr>
      <vt:lpstr>Questions for Doo</vt:lpstr>
      <vt:lpstr>Questions for Doo</vt:lpstr>
      <vt:lpstr>Questions for Doo</vt:lpstr>
      <vt:lpstr>Questions for Doo</vt:lpstr>
      <vt:lpstr>Questions for Doo</vt:lpstr>
      <vt:lpstr>Questions for Doo</vt:lpstr>
      <vt:lpstr>Questions for Doo</vt:lpstr>
      <vt:lpstr>Questions for Doo</vt:lpstr>
      <vt:lpstr>Questions for Doo</vt:lpstr>
      <vt:lpstr>Questions for Doo</vt:lpstr>
      <vt:lpstr>Questions for Doo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For Doo</dc:title>
  <dc:creator>Hicks, David</dc:creator>
  <cp:lastModifiedBy>Hicks, David</cp:lastModifiedBy>
  <cp:revision>5</cp:revision>
  <dcterms:created xsi:type="dcterms:W3CDTF">2019-09-05T15:38:27Z</dcterms:created>
  <dcterms:modified xsi:type="dcterms:W3CDTF">2019-09-05T17:12:12Z</dcterms:modified>
</cp:coreProperties>
</file>